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58" r:id="rId4"/>
    <p:sldId id="261" r:id="rId5"/>
    <p:sldId id="262" r:id="rId6"/>
    <p:sldId id="263" r:id="rId7"/>
    <p:sldId id="266" r:id="rId8"/>
    <p:sldId id="264" r:id="rId9"/>
    <p:sldId id="265" r:id="rId10"/>
    <p:sldId id="267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06" autoAdjust="0"/>
  </p:normalViewPr>
  <p:slideViewPr>
    <p:cSldViewPr>
      <p:cViewPr varScale="1">
        <p:scale>
          <a:sx n="66" d="100"/>
          <a:sy n="66" d="100"/>
        </p:scale>
        <p:origin x="-5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712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7D670E-EA0D-4DC7-A2F5-AAA7A32B7601}" type="datetimeFigureOut">
              <a:rPr lang="it-IT" smtClean="0"/>
              <a:pPr/>
              <a:t>27/06/2014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0AED62-B05F-44C2-95F1-F7C15CA8D99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320010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AED62-B05F-44C2-95F1-F7C15CA8D998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013567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tonda angolo diagonale rettangolo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D6B3100-9D23-4986-A716-1B3C672C2FE2}" type="datetimeFigureOut">
              <a:rPr lang="it-IT" smtClean="0"/>
              <a:pPr/>
              <a:t>27/06/2014</a:t>
            </a:fld>
            <a:endParaRPr lang="it-IT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62EB7B8-66F9-463E-92C2-250C6A1B72F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2" name="Segnaposto piè di pagina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it-IT"/>
          </a:p>
        </p:txBody>
      </p:sp>
    </p:spTree>
  </p:cSld>
  <p:clrMapOvr>
    <a:masterClrMapping/>
  </p:clrMapOvr>
  <p:transition spd="slow"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6B3100-9D23-4986-A716-1B3C672C2FE2}" type="datetimeFigureOut">
              <a:rPr lang="it-IT" smtClean="0"/>
              <a:pPr/>
              <a:t>27/06/2014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2EB7B8-66F9-463E-92C2-250C6A1B72F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6B3100-9D23-4986-A716-1B3C672C2FE2}" type="datetimeFigureOut">
              <a:rPr lang="it-IT" smtClean="0"/>
              <a:pPr/>
              <a:t>27/06/2014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2EB7B8-66F9-463E-92C2-250C6A1B72F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6B3100-9D23-4986-A716-1B3C672C2FE2}" type="datetimeFigureOut">
              <a:rPr lang="it-IT" smtClean="0"/>
              <a:pPr/>
              <a:t>27/06/2014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2EB7B8-66F9-463E-92C2-250C6A1B72F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D6B3100-9D23-4986-A716-1B3C672C2FE2}" type="datetimeFigureOut">
              <a:rPr lang="it-IT" smtClean="0"/>
              <a:pPr/>
              <a:t>27/06/2014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62EB7B8-66F9-463E-92C2-250C6A1B72F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6B3100-9D23-4986-A716-1B3C672C2FE2}" type="datetimeFigureOut">
              <a:rPr lang="it-IT" smtClean="0"/>
              <a:pPr/>
              <a:t>27/06/2014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62EB7B8-66F9-463E-92C2-250C6A1B72F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6B3100-9D23-4986-A716-1B3C672C2FE2}" type="datetimeFigureOut">
              <a:rPr lang="it-IT" smtClean="0"/>
              <a:pPr/>
              <a:t>27/06/2014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62EB7B8-66F9-463E-92C2-250C6A1B72F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6B3100-9D23-4986-A716-1B3C672C2FE2}" type="datetimeFigureOut">
              <a:rPr lang="it-IT" smtClean="0"/>
              <a:pPr/>
              <a:t>27/06/2014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2EB7B8-66F9-463E-92C2-250C6A1B72F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6B3100-9D23-4986-A716-1B3C672C2FE2}" type="datetimeFigureOut">
              <a:rPr lang="it-IT" smtClean="0"/>
              <a:pPr/>
              <a:t>27/06/2014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2EB7B8-66F9-463E-92C2-250C6A1B72F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9" name="Segnaposto data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D6B3100-9D23-4986-A716-1B3C672C2FE2}" type="datetimeFigureOut">
              <a:rPr lang="it-IT" smtClean="0"/>
              <a:pPr/>
              <a:t>27/06/2014</a:t>
            </a:fld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62EB7B8-66F9-463E-92C2-250C6A1B72F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piè di pagina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3" name="Segnaposto immagine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it-IT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Fare clic sull'icona per inserire un'immagine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D6B3100-9D23-4986-A716-1B3C672C2FE2}" type="datetimeFigureOut">
              <a:rPr lang="it-IT" smtClean="0"/>
              <a:pPr/>
              <a:t>27/06/2014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62EB7B8-66F9-463E-92C2-250C6A1B72F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it-IT"/>
          </a:p>
        </p:txBody>
      </p:sp>
    </p:spTree>
  </p:cSld>
  <p:clrMapOvr>
    <a:masterClrMapping/>
  </p:clrMapOvr>
  <p:transition spd="slow"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tonda angolo diagonale rettangolo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4D6B3100-9D23-4986-A716-1B3C672C2FE2}" type="datetimeFigureOut">
              <a:rPr lang="it-IT" smtClean="0"/>
              <a:pPr/>
              <a:t>27/06/2014</a:t>
            </a:fld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362EB7B8-66F9-463E-92C2-250C6A1B72F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zoom dir="in"/>
  </p:transition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it-IT" sz="54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Training </a:t>
            </a:r>
            <a:r>
              <a:rPr lang="it-IT" sz="5400" b="1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Mctc</a:t>
            </a:r>
            <a:r>
              <a:rPr lang="it-IT" sz="54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Net2</a:t>
            </a:r>
            <a:endParaRPr lang="it-IT" sz="5400" b="1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79512" y="3356992"/>
            <a:ext cx="8784976" cy="2736304"/>
          </a:xfrm>
        </p:spPr>
        <p:txBody>
          <a:bodyPr anchor="t">
            <a:normAutofit/>
          </a:bodyPr>
          <a:lstStyle/>
          <a:p>
            <a:pPr algn="ctr"/>
            <a:r>
              <a:rPr lang="it-IT" sz="4800" b="1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Corso di Aggiornamento Tecnico</a:t>
            </a:r>
          </a:p>
          <a:p>
            <a:pPr algn="ctr"/>
            <a:r>
              <a:rPr lang="it-IT" sz="4800" b="1" i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Giugno </a:t>
            </a:r>
            <a:r>
              <a:rPr lang="it-IT" sz="48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2014</a:t>
            </a:r>
            <a:endParaRPr lang="it-IT" sz="4800" b="1" i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it-IT" sz="4800" b="1" i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80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Pneumatici</a:t>
            </a:r>
            <a:endParaRPr lang="it-IT" sz="8000" b="1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sz="2400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it-IT" sz="2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Inserimento manuale dati e spessore pneumatici</a:t>
            </a:r>
          </a:p>
          <a:p>
            <a:endParaRPr lang="it-IT" dirty="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Nuove procedure Revisioni MCTCNet2</a:t>
            </a:r>
            <a:endParaRPr lang="it-IT" b="1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Banco Prova Freni </a:t>
            </a:r>
          </a:p>
          <a:p>
            <a:endParaRPr lang="it-IT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it-IT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Centrafari</a:t>
            </a:r>
            <a:endParaRPr lang="it-IT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it-IT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it-IT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Fonometro</a:t>
            </a:r>
          </a:p>
          <a:p>
            <a:endParaRPr lang="it-IT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it-IT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Opacimetro</a:t>
            </a:r>
          </a:p>
          <a:p>
            <a:endParaRPr lang="it-IT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it-IT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Analizzatore</a:t>
            </a:r>
          </a:p>
          <a:p>
            <a:endParaRPr lang="it-IT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it-IT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Contagiri</a:t>
            </a:r>
          </a:p>
          <a:p>
            <a:endParaRPr lang="it-IT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it-IT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Pneumatici</a:t>
            </a:r>
          </a:p>
          <a:p>
            <a:endParaRPr lang="it-IT" dirty="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60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Banco Prova Freni</a:t>
            </a:r>
            <a:endParaRPr lang="it-IT" sz="6000" b="1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r>
              <a:rPr lang="it-IT" sz="2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Nuovi limiti Direttiva 2010/48/UE e successive.</a:t>
            </a:r>
            <a:r>
              <a:rPr lang="it-IT" sz="3800" i="1" dirty="0" smtClean="0"/>
              <a:t> </a:t>
            </a:r>
          </a:p>
          <a:p>
            <a:endParaRPr lang="it-IT" sz="2400" i="1" dirty="0" smtClean="0"/>
          </a:p>
          <a:p>
            <a:r>
              <a:rPr lang="it-IT" sz="2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Lo sforzo pedale DEVE essere utilizzato in quanto il valore 0 non è accettato.</a:t>
            </a:r>
          </a:p>
          <a:p>
            <a:endParaRPr lang="it-IT" sz="2400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it-IT" sz="2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Riconoscimento Targa al raggiungimento </a:t>
            </a:r>
            <a:r>
              <a:rPr lang="it-IT" sz="24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max</a:t>
            </a:r>
            <a:r>
              <a:rPr lang="it-IT" sz="2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sforzo posteriore</a:t>
            </a:r>
          </a:p>
          <a:p>
            <a:endParaRPr lang="it-IT" sz="3800" dirty="0"/>
          </a:p>
          <a:p>
            <a:endParaRPr lang="it-IT" dirty="0" smtClean="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7200" b="1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Centrafari</a:t>
            </a:r>
            <a:endParaRPr lang="it-IT" sz="7200" b="1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2400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it-IT" sz="2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Attesa 120 secondi dopo introduzione dati</a:t>
            </a:r>
          </a:p>
          <a:p>
            <a:endParaRPr lang="it-IT" sz="2400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it-IT" sz="2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Attesa 15 secondi tra un faro e l’altro</a:t>
            </a:r>
          </a:p>
          <a:p>
            <a:endParaRPr lang="it-IT" sz="2400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it-IT" sz="2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Possibilità di modificare esecuzione prova</a:t>
            </a:r>
          </a:p>
          <a:p>
            <a:endParaRPr lang="it-IT" sz="2400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it-IT" sz="2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Possibilità di ripetere il faro direttamente da </a:t>
            </a:r>
            <a:r>
              <a:rPr lang="it-IT" sz="24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centrafari</a:t>
            </a:r>
            <a:endParaRPr lang="it-IT" sz="2400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it-IT" sz="2400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it-IT" sz="24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Centrafari</a:t>
            </a:r>
            <a:r>
              <a:rPr lang="it-IT" sz="2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anche per le moto</a:t>
            </a:r>
            <a:endParaRPr lang="it-IT" sz="24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80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Fonometro</a:t>
            </a:r>
            <a:endParaRPr lang="it-IT" sz="8000" b="1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sz="2400" i="1" dirty="0" smtClean="0"/>
          </a:p>
          <a:p>
            <a:r>
              <a:rPr lang="it-IT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Il  contagiri deve necessariamente essere collegato. </a:t>
            </a:r>
          </a:p>
          <a:p>
            <a:endParaRPr lang="it-IT" sz="2000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it-IT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Utilizzo obbligatorio  del calibratore all’inizio di ogni prova</a:t>
            </a:r>
          </a:p>
          <a:p>
            <a:endParaRPr lang="it-IT" dirty="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sz="89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Analizzatore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Il  contagiri deve necessariamente essere collegato. </a:t>
            </a:r>
          </a:p>
          <a:p>
            <a:endParaRPr lang="it-IT" sz="2400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it-IT" sz="2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 sonda temperatura può non essere utilizzata.</a:t>
            </a:r>
          </a:p>
          <a:p>
            <a:endParaRPr lang="it-IT" sz="2400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it-IT" sz="2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Il valore minimo di CO2 è 3%</a:t>
            </a:r>
            <a:endParaRPr lang="it-IT" sz="24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467544" y="4293097"/>
            <a:ext cx="82809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Un termometro a termocoppia o a sistema equivalente per il rilievo della temperatura </a:t>
            </a:r>
            <a:r>
              <a:rPr lang="it-IT" dirty="0" smtClean="0"/>
              <a:t>dell’olio motore</a:t>
            </a:r>
            <a:r>
              <a:rPr lang="it-IT" dirty="0"/>
              <a:t>. Questo strumento è utilizzabile in alternativa al rilevamento tramite sistema EOBD e </a:t>
            </a:r>
            <a:r>
              <a:rPr lang="it-IT" dirty="0" smtClean="0"/>
              <a:t>deve essere </a:t>
            </a:r>
            <a:r>
              <a:rPr lang="it-IT" dirty="0"/>
              <a:t>necessariamente usato quando il sistema EOBD non fornisce il valore della </a:t>
            </a:r>
            <a:r>
              <a:rPr lang="it-IT" dirty="0" smtClean="0"/>
              <a:t>temperatura </a:t>
            </a:r>
            <a:r>
              <a:rPr lang="it-IT" dirty="0"/>
              <a:t>o in caso di esito negativo e ripetizione della prova emissioni con </a:t>
            </a:r>
            <a:r>
              <a:rPr lang="it-IT" dirty="0" smtClean="0"/>
              <a:t>rilievo della </a:t>
            </a:r>
            <a:r>
              <a:rPr lang="it-IT" dirty="0"/>
              <a:t>temperatura olio motore.</a:t>
            </a: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80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Analizzatore</a:t>
            </a:r>
            <a:endParaRPr lang="it-IT" sz="8000" b="1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2400" i="1" dirty="0" smtClean="0"/>
          </a:p>
          <a:p>
            <a:r>
              <a:rPr lang="it-IT" sz="2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Nella prova analizzatore moto Il  contagiri deve necessariamente essere collegato. </a:t>
            </a:r>
          </a:p>
          <a:p>
            <a:pPr>
              <a:buNone/>
            </a:pPr>
            <a:r>
              <a:rPr lang="it-IT" sz="2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r>
              <a:rPr lang="it-IT" sz="2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Nel caso del ciclomotore il prova velocità deve necessariamente essere collegato e il condizionamento se non viene effettuato va giustificato</a:t>
            </a:r>
            <a:endParaRPr lang="it-IT" sz="24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80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Opacimetro</a:t>
            </a:r>
            <a:endParaRPr lang="it-IT" sz="8000" b="1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2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Il  contagiri deve necessariamente essere collegato. </a:t>
            </a:r>
          </a:p>
          <a:p>
            <a:endParaRPr lang="it-IT" sz="2400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it-IT" sz="2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Raggiungimento </a:t>
            </a:r>
            <a:r>
              <a:rPr lang="it-IT" sz="24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max</a:t>
            </a:r>
            <a:r>
              <a:rPr lang="it-IT" sz="2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numero di giri (3500 </a:t>
            </a:r>
            <a:r>
              <a:rPr lang="it-IT" sz="24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rpm</a:t>
            </a:r>
            <a:r>
              <a:rPr lang="it-IT" sz="2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 entro 2 sec.</a:t>
            </a:r>
          </a:p>
          <a:p>
            <a:endParaRPr lang="it-IT" sz="2400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it-IT" sz="2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Possibilità di  spuntare con limitatore di giri per cui la prova viene eseguita a giri ridotti.</a:t>
            </a:r>
          </a:p>
          <a:p>
            <a:endParaRPr lang="it-IT" sz="2400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it-IT" sz="2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 durante le tre accelerate una risulta fuori dai limiti le precedenti vengono considerate di riscaldamento per cui si devono ripetere le tre prove</a:t>
            </a:r>
          </a:p>
          <a:p>
            <a:endParaRPr lang="it-IT" i="1" dirty="0" smtClean="0"/>
          </a:p>
          <a:p>
            <a:endParaRPr lang="it-IT" i="1" dirty="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80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Contagiri</a:t>
            </a:r>
            <a:endParaRPr lang="it-IT" sz="8000" b="1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Il modo di utilizzo del contagiri DEVE essere selezionato nella prima schermata e non successivamente</a:t>
            </a:r>
          </a:p>
          <a:p>
            <a:endParaRPr lang="it-IT" i="1" dirty="0" smtClean="0"/>
          </a:p>
          <a:p>
            <a:r>
              <a:rPr lang="it-IT" sz="2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Non è possibile cambiare durante la prova cilindri e tempi perché il dato arriva dal PC stazione</a:t>
            </a:r>
          </a:p>
          <a:p>
            <a:endParaRPr lang="it-IT" i="1" dirty="0" smtClean="0"/>
          </a:p>
          <a:p>
            <a:r>
              <a:rPr lang="it-IT" sz="2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Possibilità di acquisizione giri tramite OEBD</a:t>
            </a:r>
            <a:endParaRPr lang="it-IT" sz="24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alassia">
  <a:themeElements>
    <a:clrScheme name="Galassi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Galassi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Galassi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528</TotalTime>
  <Words>329</Words>
  <Application>Microsoft Office PowerPoint</Application>
  <PresentationFormat>Presentazione su schermo (4:3)</PresentationFormat>
  <Paragraphs>69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Galassia</vt:lpstr>
      <vt:lpstr>Training Mctc Net2</vt:lpstr>
      <vt:lpstr>Nuove procedure Revisioni MCTCNet2</vt:lpstr>
      <vt:lpstr>Banco Prova Freni</vt:lpstr>
      <vt:lpstr>Centrafari</vt:lpstr>
      <vt:lpstr>Fonometro</vt:lpstr>
      <vt:lpstr>Analizzatore </vt:lpstr>
      <vt:lpstr>Analizzatore</vt:lpstr>
      <vt:lpstr>Opacimetro</vt:lpstr>
      <vt:lpstr>Contagiri</vt:lpstr>
      <vt:lpstr>Pneumatici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Mctc Net2</dc:title>
  <dc:creator>Mauri</dc:creator>
  <cp:lastModifiedBy>pc</cp:lastModifiedBy>
  <cp:revision>25</cp:revision>
  <dcterms:created xsi:type="dcterms:W3CDTF">2013-11-12T09:14:37Z</dcterms:created>
  <dcterms:modified xsi:type="dcterms:W3CDTF">2014-06-27T09:54:03Z</dcterms:modified>
</cp:coreProperties>
</file>